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410" r:id="rId2"/>
    <p:sldId id="411" r:id="rId3"/>
    <p:sldId id="412" r:id="rId4"/>
    <p:sldId id="416" r:id="rId5"/>
    <p:sldId id="417" r:id="rId6"/>
    <p:sldId id="415" r:id="rId7"/>
    <p:sldId id="422" r:id="rId8"/>
    <p:sldId id="419" r:id="rId9"/>
    <p:sldId id="413" r:id="rId10"/>
    <p:sldId id="420" r:id="rId11"/>
    <p:sldId id="423" r:id="rId12"/>
    <p:sldId id="414" r:id="rId13"/>
    <p:sldId id="424" r:id="rId14"/>
    <p:sldId id="421" r:id="rId15"/>
    <p:sldId id="42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3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2"/>
      </p:cViewPr>
      <p:guideLst>
        <p:guide orient="horz" pos="2162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2022-03-14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35" y="3561080"/>
            <a:ext cx="12192635" cy="32969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993900" y="1214755"/>
            <a:ext cx="8118475" cy="44284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55238" y="2044768"/>
            <a:ext cx="618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研 究 生 复 </a:t>
            </a:r>
            <a:r>
              <a:rPr lang="zh-CN" altLang="en-US" sz="7200" b="1" u="sng" dirty="0" smtClean="0">
                <a:solidFill>
                  <a:schemeClr val="tx1"/>
                </a:solidFill>
                <a:effectLst/>
                <a:cs typeface="+mn-ea"/>
                <a:sym typeface="+mn-lt"/>
              </a:rPr>
              <a:t>试</a:t>
            </a:r>
            <a:endParaRPr lang="en-US" altLang="zh-CN" sz="7200" b="1" u="sng" dirty="0"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38704" y="3479751"/>
            <a:ext cx="742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 dirty="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 dirty="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 dirty="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871595" y="4809490"/>
            <a:ext cx="4449445" cy="420370"/>
            <a:chOff x="2953" y="6567"/>
            <a:chExt cx="7007" cy="662"/>
          </a:xfrm>
        </p:grpSpPr>
        <p:sp>
          <p:nvSpPr>
            <p:cNvPr id="26" name="文本框 25"/>
            <p:cNvSpPr txBox="1"/>
            <p:nvPr/>
          </p:nvSpPr>
          <p:spPr>
            <a:xfrm>
              <a:off x="2953" y="6601"/>
              <a:ext cx="31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508" y="6567"/>
              <a:ext cx="34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34965" y="200660"/>
            <a:ext cx="1226820" cy="1248410"/>
            <a:chOff x="8346" y="1508"/>
            <a:chExt cx="2508" cy="2578"/>
          </a:xfrm>
        </p:grpSpPr>
        <p:grpSp>
          <p:nvGrpSpPr>
            <p:cNvPr id="10" name="组合 9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14" name="图片 13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8958" y="3077"/>
              <a:ext cx="1369" cy="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棱台 1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chemeClr val="tx2">
                <a:lumMod val="90000"/>
                <a:lumOff val="1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校园活动经历</a:t>
            </a:r>
          </a:p>
        </p:txBody>
      </p:sp>
      <p:sp>
        <p:nvSpPr>
          <p:cNvPr id="5" name="矩形 4"/>
          <p:cNvSpPr/>
          <p:nvPr/>
        </p:nvSpPr>
        <p:spPr>
          <a:xfrm>
            <a:off x="975995" y="3667125"/>
            <a:ext cx="10240010" cy="25469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 descr="bible-896220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90" y="3667125"/>
            <a:ext cx="3821430" cy="2546985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975995" y="941070"/>
            <a:ext cx="10239375" cy="25469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stack-of-books-1001655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655" y="941070"/>
            <a:ext cx="3820795" cy="2546985"/>
          </a:xfrm>
          <a:prstGeom prst="rect">
            <a:avLst/>
          </a:prstGeom>
          <a:effectLst/>
        </p:spPr>
      </p:pic>
      <p:grpSp>
        <p:nvGrpSpPr>
          <p:cNvPr id="22" name="组合 21"/>
          <p:cNvGrpSpPr/>
          <p:nvPr/>
        </p:nvGrpSpPr>
        <p:grpSpPr>
          <a:xfrm>
            <a:off x="1798320" y="1341120"/>
            <a:ext cx="4915535" cy="1520190"/>
            <a:chOff x="798" y="1946"/>
            <a:chExt cx="7741" cy="2394"/>
          </a:xfrm>
        </p:grpSpPr>
        <p:sp>
          <p:nvSpPr>
            <p:cNvPr id="23" name="文本框 22"/>
            <p:cNvSpPr txBox="1"/>
            <p:nvPr/>
          </p:nvSpPr>
          <p:spPr>
            <a:xfrm>
              <a:off x="798" y="2963"/>
              <a:ext cx="7741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14" y="1946"/>
              <a:ext cx="2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715635" y="4048125"/>
            <a:ext cx="4915535" cy="1520190"/>
            <a:chOff x="798" y="1946"/>
            <a:chExt cx="7741" cy="2394"/>
          </a:xfrm>
        </p:grpSpPr>
        <p:sp>
          <p:nvSpPr>
            <p:cNvPr id="8" name="文本框 7"/>
            <p:cNvSpPr txBox="1"/>
            <p:nvPr/>
          </p:nvSpPr>
          <p:spPr>
            <a:xfrm>
              <a:off x="798" y="2963"/>
              <a:ext cx="7741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14" y="1946"/>
              <a:ext cx="2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棱台 1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chemeClr val="tx2">
                <a:lumMod val="90000"/>
                <a:lumOff val="1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校园活动经历</a:t>
            </a:r>
          </a:p>
        </p:txBody>
      </p:sp>
      <p:sp>
        <p:nvSpPr>
          <p:cNvPr id="3" name="矩形 2"/>
          <p:cNvSpPr/>
          <p:nvPr/>
        </p:nvSpPr>
        <p:spPr>
          <a:xfrm>
            <a:off x="8726170" y="281305"/>
            <a:ext cx="3171825" cy="630237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893560" y="429895"/>
            <a:ext cx="3248660" cy="1880870"/>
            <a:chOff x="11887" y="694"/>
            <a:chExt cx="5116" cy="296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5" name="图片 4" descr="ice-climbing-1247606_19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1" y="763"/>
              <a:ext cx="5022" cy="28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矩形 7"/>
            <p:cNvSpPr/>
            <p:nvPr/>
          </p:nvSpPr>
          <p:spPr>
            <a:xfrm>
              <a:off x="11887" y="694"/>
              <a:ext cx="5115" cy="2963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761605" y="2132330"/>
            <a:ext cx="3310890" cy="2224405"/>
            <a:chOff x="12334" y="4240"/>
            <a:chExt cx="5214" cy="350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4" name="图片 3" descr="sports-731506_19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34" y="4241"/>
              <a:ext cx="5214" cy="350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矩形 9"/>
            <p:cNvSpPr/>
            <p:nvPr/>
          </p:nvSpPr>
          <p:spPr>
            <a:xfrm>
              <a:off x="12334" y="4240"/>
              <a:ext cx="5214" cy="3503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96380" y="4209415"/>
            <a:ext cx="3188970" cy="2123440"/>
            <a:chOff x="12058" y="7023"/>
            <a:chExt cx="5022" cy="334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6" name="图片 5" descr="music-1281642_19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58" y="7023"/>
              <a:ext cx="5022" cy="334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矩形 10"/>
            <p:cNvSpPr/>
            <p:nvPr/>
          </p:nvSpPr>
          <p:spPr>
            <a:xfrm>
              <a:off x="12058" y="7023"/>
              <a:ext cx="5022" cy="3345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8505" y="1140460"/>
            <a:ext cx="4915535" cy="1294130"/>
            <a:chOff x="798" y="2302"/>
            <a:chExt cx="7741" cy="2038"/>
          </a:xfrm>
        </p:grpSpPr>
        <p:sp>
          <p:nvSpPr>
            <p:cNvPr id="23" name="文本框 22"/>
            <p:cNvSpPr txBox="1"/>
            <p:nvPr/>
          </p:nvSpPr>
          <p:spPr>
            <a:xfrm>
              <a:off x="798" y="2963"/>
              <a:ext cx="7741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8" y="2302"/>
              <a:ext cx="2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38505" y="2757805"/>
            <a:ext cx="4915535" cy="1294130"/>
            <a:chOff x="798" y="2302"/>
            <a:chExt cx="7741" cy="2038"/>
          </a:xfrm>
        </p:grpSpPr>
        <p:sp>
          <p:nvSpPr>
            <p:cNvPr id="16" name="文本框 15"/>
            <p:cNvSpPr txBox="1"/>
            <p:nvPr/>
          </p:nvSpPr>
          <p:spPr>
            <a:xfrm>
              <a:off x="798" y="2963"/>
              <a:ext cx="7741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98" y="2302"/>
              <a:ext cx="2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8505" y="4356735"/>
            <a:ext cx="4915535" cy="1294130"/>
            <a:chOff x="798" y="2302"/>
            <a:chExt cx="7741" cy="2038"/>
          </a:xfrm>
        </p:grpSpPr>
        <p:sp>
          <p:nvSpPr>
            <p:cNvPr id="20" name="文本框 19"/>
            <p:cNvSpPr txBox="1"/>
            <p:nvPr/>
          </p:nvSpPr>
          <p:spPr>
            <a:xfrm>
              <a:off x="798" y="2963"/>
              <a:ext cx="7741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98" y="2302"/>
              <a:ext cx="2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905" y="2073275"/>
            <a:ext cx="12192000" cy="24777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5665" y="225488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社会实践经历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37629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373370" y="551815"/>
            <a:ext cx="1445895" cy="1448435"/>
            <a:chOff x="8346" y="1508"/>
            <a:chExt cx="2508" cy="2578"/>
          </a:xfrm>
        </p:grpSpPr>
        <p:grpSp>
          <p:nvGrpSpPr>
            <p:cNvPr id="3" name="组合 2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椭圆 4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9" name="图片 8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" name="文本框 15"/>
            <p:cNvSpPr txBox="1"/>
            <p:nvPr/>
          </p:nvSpPr>
          <p:spPr>
            <a:xfrm>
              <a:off x="9048" y="3107"/>
              <a:ext cx="1369" cy="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棱台 1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chemeClr val="tx2">
                <a:lumMod val="90000"/>
                <a:lumOff val="1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社会实践经历</a:t>
            </a:r>
          </a:p>
        </p:txBody>
      </p:sp>
      <p:pic>
        <p:nvPicPr>
          <p:cNvPr id="3" name="图片 2" descr="startup-593296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" y="941070"/>
            <a:ext cx="4309110" cy="28727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圆角矩形 16"/>
          <p:cNvSpPr/>
          <p:nvPr/>
        </p:nvSpPr>
        <p:spPr>
          <a:xfrm>
            <a:off x="5612765" y="941070"/>
            <a:ext cx="4832985" cy="532765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523865" y="975360"/>
            <a:ext cx="5106670" cy="2620645"/>
            <a:chOff x="9335" y="2573"/>
            <a:chExt cx="8042" cy="4127"/>
          </a:xfrm>
        </p:grpSpPr>
        <p:sp>
          <p:nvSpPr>
            <p:cNvPr id="14" name="文本框 13"/>
            <p:cNvSpPr txBox="1"/>
            <p:nvPr/>
          </p:nvSpPr>
          <p:spPr>
            <a:xfrm>
              <a:off x="9335" y="3939"/>
              <a:ext cx="8042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984" y="2573"/>
              <a:ext cx="27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674370" y="4549140"/>
            <a:ext cx="5294630" cy="165671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74990" y="4549140"/>
            <a:ext cx="1664970" cy="165671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 descr="finance-4858797_1280"/>
          <p:cNvPicPr>
            <a:picLocks noChangeAspect="1"/>
          </p:cNvPicPr>
          <p:nvPr/>
        </p:nvPicPr>
        <p:blipFill>
          <a:blip r:embed="rId4"/>
          <a:srcRect r="31989"/>
          <a:stretch>
            <a:fillRect/>
          </a:stretch>
        </p:blipFill>
        <p:spPr>
          <a:xfrm>
            <a:off x="10008235" y="4549140"/>
            <a:ext cx="1670050" cy="1657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laptop-3196481_1920"/>
          <p:cNvPicPr>
            <a:picLocks noChangeAspect="1"/>
          </p:cNvPicPr>
          <p:nvPr/>
        </p:nvPicPr>
        <p:blipFill>
          <a:blip r:embed="rId5"/>
          <a:srcRect r="31153"/>
          <a:stretch>
            <a:fillRect/>
          </a:stretch>
        </p:blipFill>
        <p:spPr>
          <a:xfrm>
            <a:off x="6216650" y="4549775"/>
            <a:ext cx="1710690" cy="1656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文本框 27"/>
          <p:cNvSpPr txBox="1"/>
          <p:nvPr/>
        </p:nvSpPr>
        <p:spPr>
          <a:xfrm>
            <a:off x="781050" y="4839335"/>
            <a:ext cx="5081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棱台 1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chemeClr val="tx2">
                <a:lumMod val="90000"/>
                <a:lumOff val="1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9480" y="1497330"/>
            <a:ext cx="6831330" cy="4227195"/>
          </a:xfrm>
          <a:prstGeom prst="rect">
            <a:avLst/>
          </a:prstGeom>
          <a:noFill/>
          <a:ln w="88900">
            <a:solidFill>
              <a:schemeClr val="tx2">
                <a:lumMod val="90000"/>
                <a:lumOff val="1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90000"/>
                    <a:lumOff val="1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社会实践经历</a:t>
            </a:r>
          </a:p>
        </p:txBody>
      </p:sp>
      <p:sp>
        <p:nvSpPr>
          <p:cNvPr id="7" name="矩形 6"/>
          <p:cNvSpPr/>
          <p:nvPr/>
        </p:nvSpPr>
        <p:spPr>
          <a:xfrm>
            <a:off x="847725" y="864870"/>
            <a:ext cx="4474845" cy="328739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 descr="work-5382501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3786505"/>
            <a:ext cx="4671060" cy="28124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组合 21"/>
          <p:cNvGrpSpPr/>
          <p:nvPr/>
        </p:nvGrpSpPr>
        <p:grpSpPr>
          <a:xfrm>
            <a:off x="1323340" y="1234440"/>
            <a:ext cx="3524250" cy="2066925"/>
            <a:chOff x="50" y="1778"/>
            <a:chExt cx="5550" cy="3255"/>
          </a:xfrm>
        </p:grpSpPr>
        <p:sp>
          <p:nvSpPr>
            <p:cNvPr id="23" name="文本框 22"/>
            <p:cNvSpPr txBox="1"/>
            <p:nvPr/>
          </p:nvSpPr>
          <p:spPr>
            <a:xfrm>
              <a:off x="50" y="2926"/>
              <a:ext cx="5550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70" y="1778"/>
              <a:ext cx="2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87695" y="1837690"/>
            <a:ext cx="4915535" cy="1294130"/>
            <a:chOff x="798" y="2302"/>
            <a:chExt cx="7741" cy="2038"/>
          </a:xfrm>
        </p:grpSpPr>
        <p:sp>
          <p:nvSpPr>
            <p:cNvPr id="6" name="文本框 5"/>
            <p:cNvSpPr txBox="1"/>
            <p:nvPr/>
          </p:nvSpPr>
          <p:spPr>
            <a:xfrm>
              <a:off x="798" y="2963"/>
              <a:ext cx="7741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8" y="2302"/>
              <a:ext cx="2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87695" y="3684270"/>
            <a:ext cx="4915535" cy="1294130"/>
            <a:chOff x="798" y="2302"/>
            <a:chExt cx="7741" cy="2038"/>
          </a:xfrm>
        </p:grpSpPr>
        <p:sp>
          <p:nvSpPr>
            <p:cNvPr id="10" name="文本框 9"/>
            <p:cNvSpPr txBox="1"/>
            <p:nvPr/>
          </p:nvSpPr>
          <p:spPr>
            <a:xfrm>
              <a:off x="798" y="2963"/>
              <a:ext cx="7741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98" y="2302"/>
              <a:ext cx="27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35" y="3561080"/>
            <a:ext cx="12192635" cy="32969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993900" y="1214755"/>
            <a:ext cx="8118475" cy="44284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38070" y="3828415"/>
            <a:ext cx="742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871595" y="4809490"/>
            <a:ext cx="4449445" cy="420370"/>
            <a:chOff x="2953" y="6567"/>
            <a:chExt cx="7007" cy="662"/>
          </a:xfrm>
        </p:grpSpPr>
        <p:sp>
          <p:nvSpPr>
            <p:cNvPr id="26" name="文本框 25"/>
            <p:cNvSpPr txBox="1"/>
            <p:nvPr/>
          </p:nvSpPr>
          <p:spPr>
            <a:xfrm>
              <a:off x="2953" y="6601"/>
              <a:ext cx="31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508" y="6567"/>
              <a:ext cx="34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34965" y="200660"/>
            <a:ext cx="1226820" cy="1248410"/>
            <a:chOff x="8346" y="1508"/>
            <a:chExt cx="2508" cy="2578"/>
          </a:xfrm>
        </p:grpSpPr>
        <p:grpSp>
          <p:nvGrpSpPr>
            <p:cNvPr id="10" name="组合 9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14" name="图片 13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8958" y="3077"/>
              <a:ext cx="1369" cy="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52831" y="2188107"/>
            <a:ext cx="8421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感谢各位老师指导</a:t>
            </a:r>
            <a:r>
              <a:rPr lang="en-US" altLang="zh-CN" sz="7200" b="1" u="sng" dirty="0">
                <a:solidFill>
                  <a:schemeClr val="tx1"/>
                </a:solidFill>
                <a:effectLst/>
                <a:cs typeface="+mn-ea"/>
                <a:sym typeface="+mn-lt"/>
              </a:rPr>
              <a:t>    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007870" y="621665"/>
            <a:ext cx="9407525" cy="5614670"/>
          </a:xfrm>
          <a:prstGeom prst="roundRect">
            <a:avLst/>
          </a:prstGeom>
          <a:noFill/>
          <a:ln w="88900">
            <a:solidFill>
              <a:schemeClr val="tx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635" y="0"/>
            <a:ext cx="344487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525895" y="1978735"/>
            <a:ext cx="3674549" cy="3106345"/>
            <a:chOff x="8194" y="2663"/>
            <a:chExt cx="6628" cy="5545"/>
          </a:xfrm>
        </p:grpSpPr>
        <p:grpSp>
          <p:nvGrpSpPr>
            <p:cNvPr id="19" name="组合 18"/>
            <p:cNvGrpSpPr/>
            <p:nvPr/>
          </p:nvGrpSpPr>
          <p:grpSpPr>
            <a:xfrm>
              <a:off x="8194" y="2663"/>
              <a:ext cx="6270" cy="5545"/>
              <a:chOff x="7149" y="3411"/>
              <a:chExt cx="6270" cy="432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149" y="3411"/>
                <a:ext cx="6270" cy="4322"/>
                <a:chOff x="7149" y="3830"/>
                <a:chExt cx="6270" cy="4322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8479" y="3874"/>
                  <a:ext cx="4940" cy="812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zh-CN" altLang="en-US" sz="3200" b="1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个人信息介绍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7149" y="3830"/>
                  <a:ext cx="1369" cy="899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en-US" altLang="zh-CN" sz="360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01.</a:t>
                  </a: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7149" y="5009"/>
                  <a:ext cx="1369" cy="899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en-US" altLang="zh-CN" sz="360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02.</a:t>
                  </a: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7149" y="6091"/>
                  <a:ext cx="1369" cy="899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en-US" altLang="zh-CN" sz="360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03.</a:t>
                  </a:r>
                </a:p>
              </p:txBody>
            </p:sp>
            <p:sp>
              <p:nvSpPr>
                <p:cNvPr id="4" name="文本框 3"/>
                <p:cNvSpPr txBox="1"/>
                <p:nvPr/>
              </p:nvSpPr>
              <p:spPr>
                <a:xfrm>
                  <a:off x="7171" y="7253"/>
                  <a:ext cx="1369" cy="899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l">
                    <a:lnSpc>
                      <a:spcPct val="100000"/>
                    </a:lnSpc>
                  </a:pPr>
                  <a:r>
                    <a:rPr lang="en-US" altLang="zh-CN" sz="3600">
                      <a:solidFill>
                        <a:schemeClr val="tx1"/>
                      </a:solidFill>
                      <a:effectLst/>
                      <a:cs typeface="+mn-ea"/>
                      <a:sym typeface="+mn-lt"/>
                    </a:rPr>
                    <a:t>04.</a:t>
                  </a:r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8479" y="5716"/>
                <a:ext cx="4940" cy="8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3200" b="1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校园活动经历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8518" y="6878"/>
                <a:ext cx="4901" cy="8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3200" b="1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社会实践经历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9585" y="4180"/>
              <a:ext cx="5237" cy="104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32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教育经历简介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61080" y="912495"/>
            <a:ext cx="2597785" cy="3207422"/>
            <a:chOff x="4153" y="3340"/>
            <a:chExt cx="4091" cy="4775"/>
          </a:xfrm>
        </p:grpSpPr>
        <p:sp>
          <p:nvSpPr>
            <p:cNvPr id="17" name="文本框 16"/>
            <p:cNvSpPr txBox="1"/>
            <p:nvPr/>
          </p:nvSpPr>
          <p:spPr>
            <a:xfrm>
              <a:off x="4888" y="3340"/>
              <a:ext cx="2617" cy="47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9600">
                  <a:solidFill>
                    <a:schemeClr val="tx1"/>
                  </a:solidFill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153" y="5278"/>
              <a:ext cx="4091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cs typeface="+mn-ea"/>
                  <a:sym typeface="+mn-lt"/>
                </a:rPr>
                <a:t>C O N T E N T S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51158" y="278765"/>
            <a:ext cx="1877437" cy="6300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-Henry Wadsworth Longfellow.</a:t>
            </a:r>
          </a:p>
          <a:p>
            <a:pPr algn="ctr"/>
            <a:endParaRPr lang="zh-CN" altLang="en-US" sz="200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905" y="2073275"/>
            <a:ext cx="12192000" cy="24777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73370" y="551815"/>
            <a:ext cx="1445895" cy="1448435"/>
            <a:chOff x="8346" y="1508"/>
            <a:chExt cx="2508" cy="2578"/>
          </a:xfrm>
        </p:grpSpPr>
        <p:grpSp>
          <p:nvGrpSpPr>
            <p:cNvPr id="10" name="组合 9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14" name="图片 13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9048" y="3107"/>
              <a:ext cx="1369" cy="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415665" y="225234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个人信息介绍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37629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棱台 1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chemeClr val="tx2">
                <a:lumMod val="90000"/>
                <a:lumOff val="1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个人信息介绍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00390" y="1325195"/>
            <a:ext cx="26828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姓名</a:t>
            </a:r>
            <a:r>
              <a:rPr lang="zh-CN" altLang="en-US" sz="2400" b="1" dirty="0" smtClean="0">
                <a:cs typeface="+mn-ea"/>
                <a:sym typeface="+mn-lt"/>
              </a:rPr>
              <a:t>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性别：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cs typeface="+mn-ea"/>
                <a:sym typeface="+mn-lt"/>
              </a:rPr>
              <a:t>年龄</a:t>
            </a:r>
            <a:r>
              <a:rPr lang="zh-CN" altLang="en-US" sz="2400" b="1" dirty="0">
                <a:cs typeface="+mn-ea"/>
                <a:sym typeface="+mn-lt"/>
              </a:rPr>
              <a:t>：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民族：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藉贯</a:t>
            </a:r>
            <a:r>
              <a:rPr lang="zh-CN" altLang="en-US" sz="2400" b="1" dirty="0" smtClean="0">
                <a:cs typeface="+mn-ea"/>
                <a:sym typeface="+mn-lt"/>
              </a:rPr>
              <a:t>：</a:t>
            </a:r>
            <a:endParaRPr lang="en-US" altLang="zh-CN" sz="2400" b="1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87360" y="1338580"/>
            <a:ext cx="2737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政治面貌：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cs typeface="+mn-ea"/>
                <a:sym typeface="+mn-lt"/>
              </a:rPr>
              <a:t>学历：</a:t>
            </a:r>
            <a:endParaRPr lang="en-US" altLang="zh-CN" sz="2400" b="1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cs typeface="+mn-ea"/>
                <a:sym typeface="+mn-lt"/>
              </a:rPr>
              <a:t>毕业院校：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cs typeface="+mn-ea"/>
                <a:sym typeface="+mn-lt"/>
              </a:rPr>
              <a:t>专业：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cs typeface="+mn-ea"/>
                <a:sym typeface="+mn-lt"/>
              </a:rPr>
              <a:t>健康</a:t>
            </a:r>
            <a:r>
              <a:rPr lang="zh-CN" altLang="en-US" sz="2400" b="1" dirty="0">
                <a:cs typeface="+mn-ea"/>
                <a:sym typeface="+mn-lt"/>
              </a:rPr>
              <a:t>状况</a:t>
            </a:r>
            <a:r>
              <a:rPr lang="zh-CN" altLang="en-US" sz="2400" b="1" dirty="0" smtClean="0">
                <a:cs typeface="+mn-ea"/>
                <a:sym typeface="+mn-lt"/>
              </a:rPr>
              <a:t>：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73250" y="1077595"/>
            <a:ext cx="2113280" cy="2713990"/>
          </a:xfrm>
          <a:prstGeom prst="rect">
            <a:avLst/>
          </a:prstGeom>
          <a:noFill/>
          <a:ln w="63500">
            <a:solidFill>
              <a:schemeClr val="tx2">
                <a:lumMod val="90000"/>
                <a:lumOff val="10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86560" y="3956685"/>
            <a:ext cx="2486660" cy="1166495"/>
            <a:chOff x="13416" y="7233"/>
            <a:chExt cx="3916" cy="1837"/>
          </a:xfrm>
        </p:grpSpPr>
        <p:sp>
          <p:nvSpPr>
            <p:cNvPr id="13" name="文本框 12"/>
            <p:cNvSpPr txBox="1"/>
            <p:nvPr/>
          </p:nvSpPr>
          <p:spPr>
            <a:xfrm>
              <a:off x="13979" y="7233"/>
              <a:ext cx="283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姓名</a:t>
              </a:r>
              <a:r>
                <a:rPr lang="zh-CN" altLang="en-US" sz="2400" b="1" dirty="0" smtClean="0">
                  <a:cs typeface="+mn-ea"/>
                  <a:sym typeface="+mn-lt"/>
                </a:rPr>
                <a:t>：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416" y="8345"/>
              <a:ext cx="391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报考专业</a:t>
              </a:r>
              <a:r>
                <a:rPr lang="zh-CN" altLang="en-US" sz="2400" b="1" dirty="0" smtClean="0">
                  <a:cs typeface="+mn-ea"/>
                  <a:sym typeface="+mn-lt"/>
                </a:rPr>
                <a:t>：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57" y="1118995"/>
            <a:ext cx="1967865" cy="2631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棱台 1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chemeClr val="tx2">
                <a:lumMod val="90000"/>
                <a:lumOff val="1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个人信息介绍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96620" y="1160780"/>
            <a:ext cx="10486390" cy="2432050"/>
            <a:chOff x="1412" y="3655"/>
            <a:chExt cx="16514" cy="3830"/>
          </a:xfrm>
        </p:grpSpPr>
        <p:grpSp>
          <p:nvGrpSpPr>
            <p:cNvPr id="24" name="组合 23"/>
            <p:cNvGrpSpPr/>
            <p:nvPr/>
          </p:nvGrpSpPr>
          <p:grpSpPr>
            <a:xfrm>
              <a:off x="1535" y="4508"/>
              <a:ext cx="16130" cy="2977"/>
              <a:chOff x="873" y="4530"/>
              <a:chExt cx="16130" cy="2977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73" y="4530"/>
                <a:ext cx="16130" cy="29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cxnSp>
            <p:nvCxnSpPr>
              <p:cNvPr id="5" name="直接连接符 4"/>
              <p:cNvCxnSpPr>
                <a:endCxn id="4" idx="3"/>
              </p:cNvCxnSpPr>
              <p:nvPr/>
            </p:nvCxnSpPr>
            <p:spPr>
              <a:xfrm>
                <a:off x="4372" y="6019"/>
                <a:ext cx="12631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5459" y="6018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rot="16200000">
                <a:off x="7839" y="6009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rot="16200000">
                <a:off x="10240" y="6009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16200000">
                <a:off x="12807" y="6009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7350" y="4812"/>
                <a:ext cx="1585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英语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899" y="4812"/>
                <a:ext cx="157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政治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1939" y="4812"/>
                <a:ext cx="2084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专业课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4865" y="4812"/>
                <a:ext cx="158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总分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77" y="4812"/>
                <a:ext cx="149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数学</a:t>
                </a: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rot="16200000">
                <a:off x="2914" y="6018"/>
                <a:ext cx="291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1180" y="5517"/>
                <a:ext cx="302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cs typeface="+mn-ea"/>
                    <a:sym typeface="+mn-lt"/>
                  </a:rPr>
                  <a:t>初试成绩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052" y="6246"/>
                <a:ext cx="115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80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532" y="6246"/>
                <a:ext cx="115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90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9899" y="6246"/>
                <a:ext cx="115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80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2406" y="6246"/>
                <a:ext cx="115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90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4746" y="6246"/>
                <a:ext cx="158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cs typeface="+mn-ea"/>
                    <a:sym typeface="+mn-lt"/>
                  </a:rPr>
                  <a:t>340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412" y="3655"/>
              <a:ext cx="387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cs typeface="+mn-ea"/>
                  <a:sym typeface="+mn-lt"/>
                </a:rPr>
                <a:t>xx</a:t>
              </a:r>
              <a:r>
                <a:rPr lang="zh-CN" altLang="en-US" sz="2400" dirty="0" smtClean="0">
                  <a:cs typeface="+mn-ea"/>
                  <a:sym typeface="+mn-lt"/>
                </a:rPr>
                <a:t>科技</a:t>
              </a:r>
              <a:r>
                <a:rPr lang="zh-CN" altLang="en-US" sz="2400" dirty="0">
                  <a:cs typeface="+mn-ea"/>
                  <a:sym typeface="+mn-lt"/>
                </a:rPr>
                <a:t>大学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661" y="3655"/>
              <a:ext cx="259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英语专业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3068" y="3655"/>
              <a:ext cx="485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20xx.x--20xx.x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019935" y="4095115"/>
            <a:ext cx="1917065" cy="46482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923897" y="4098925"/>
            <a:ext cx="3881408" cy="1386840"/>
            <a:chOff x="4949" y="1822"/>
            <a:chExt cx="4922" cy="2184"/>
          </a:xfrm>
        </p:grpSpPr>
        <p:sp>
          <p:nvSpPr>
            <p:cNvPr id="32" name="文本框 31"/>
            <p:cNvSpPr txBox="1"/>
            <p:nvPr/>
          </p:nvSpPr>
          <p:spPr>
            <a:xfrm>
              <a:off x="4949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385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6900545" y="4098925"/>
            <a:ext cx="1917065" cy="46482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829089" y="4098925"/>
            <a:ext cx="3881408" cy="1386840"/>
            <a:chOff x="4708" y="1822"/>
            <a:chExt cx="4922" cy="2184"/>
          </a:xfrm>
        </p:grpSpPr>
        <p:sp>
          <p:nvSpPr>
            <p:cNvPr id="36" name="文本框 35"/>
            <p:cNvSpPr txBox="1"/>
            <p:nvPr/>
          </p:nvSpPr>
          <p:spPr>
            <a:xfrm>
              <a:off x="4708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13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905" y="2073275"/>
            <a:ext cx="12192000" cy="24777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0745" y="2211070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教育经历简介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37629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373370" y="551815"/>
            <a:ext cx="1445895" cy="1448435"/>
            <a:chOff x="8346" y="1508"/>
            <a:chExt cx="2508" cy="2578"/>
          </a:xfrm>
        </p:grpSpPr>
        <p:grpSp>
          <p:nvGrpSpPr>
            <p:cNvPr id="3" name="组合 2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椭圆 4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9" name="图片 8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" name="文本框 15"/>
            <p:cNvSpPr txBox="1"/>
            <p:nvPr/>
          </p:nvSpPr>
          <p:spPr>
            <a:xfrm>
              <a:off x="9048" y="3107"/>
              <a:ext cx="1369" cy="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棱台 1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chemeClr val="tx2">
                <a:lumMod val="90000"/>
                <a:lumOff val="1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教育经历简介</a:t>
            </a:r>
          </a:p>
        </p:txBody>
      </p:sp>
      <p:sp>
        <p:nvSpPr>
          <p:cNvPr id="7" name="矩形 6"/>
          <p:cNvSpPr/>
          <p:nvPr/>
        </p:nvSpPr>
        <p:spPr>
          <a:xfrm>
            <a:off x="8726170" y="281305"/>
            <a:ext cx="3171825" cy="630237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 descr="technology-792180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0" y="1708785"/>
            <a:ext cx="4205605" cy="2962910"/>
          </a:xfrm>
          <a:prstGeom prst="roundRect">
            <a:avLst/>
          </a:prstGeom>
          <a:effectLst>
            <a:outerShdw blurRad="50800" dist="38100" dir="10800000" sx="101000" sy="101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43" name="组合 42"/>
          <p:cNvGrpSpPr/>
          <p:nvPr/>
        </p:nvGrpSpPr>
        <p:grpSpPr>
          <a:xfrm>
            <a:off x="1048385" y="1076325"/>
            <a:ext cx="6014085" cy="1056640"/>
            <a:chOff x="1471" y="1704"/>
            <a:chExt cx="9471" cy="1664"/>
          </a:xfrm>
        </p:grpSpPr>
        <p:sp>
          <p:nvSpPr>
            <p:cNvPr id="12" name="文本框 11"/>
            <p:cNvSpPr txBox="1"/>
            <p:nvPr/>
          </p:nvSpPr>
          <p:spPr>
            <a:xfrm>
              <a:off x="1471" y="2449"/>
              <a:ext cx="947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71" y="1704"/>
              <a:ext cx="4221" cy="727"/>
              <a:chOff x="1471" y="1704"/>
              <a:chExt cx="4221" cy="727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1488" y="1704"/>
                <a:ext cx="4204" cy="72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471" y="1704"/>
                <a:ext cx="4203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20xx.x--20xx.x</a:t>
                </a:r>
              </a:p>
            </p:txBody>
          </p:sp>
        </p:grpSp>
      </p:grpSp>
      <p:cxnSp>
        <p:nvCxnSpPr>
          <p:cNvPr id="30" name="直接连接符 29"/>
          <p:cNvCxnSpPr/>
          <p:nvPr/>
        </p:nvCxnSpPr>
        <p:spPr>
          <a:xfrm>
            <a:off x="711200" y="940435"/>
            <a:ext cx="0" cy="5535930"/>
          </a:xfrm>
          <a:prstGeom prst="line">
            <a:avLst/>
          </a:prstGeom>
          <a:ln w="635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048385" y="2437765"/>
            <a:ext cx="5916930" cy="1043940"/>
            <a:chOff x="1471" y="3774"/>
            <a:chExt cx="9318" cy="1644"/>
          </a:xfrm>
        </p:grpSpPr>
        <p:sp>
          <p:nvSpPr>
            <p:cNvPr id="10" name="文本框 9"/>
            <p:cNvSpPr txBox="1"/>
            <p:nvPr/>
          </p:nvSpPr>
          <p:spPr>
            <a:xfrm>
              <a:off x="1488" y="4499"/>
              <a:ext cx="930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471" y="3774"/>
              <a:ext cx="4221" cy="727"/>
              <a:chOff x="1471" y="1704"/>
              <a:chExt cx="4221" cy="727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1488" y="1704"/>
                <a:ext cx="4204" cy="72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471" y="1704"/>
                <a:ext cx="4203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20xx.x--20xx.x</a:t>
                </a: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059180" y="3785870"/>
            <a:ext cx="5928995" cy="1043305"/>
            <a:chOff x="1453" y="6185"/>
            <a:chExt cx="9337" cy="1643"/>
          </a:xfrm>
        </p:grpSpPr>
        <p:sp>
          <p:nvSpPr>
            <p:cNvPr id="19" name="文本框 18"/>
            <p:cNvSpPr txBox="1"/>
            <p:nvPr/>
          </p:nvSpPr>
          <p:spPr>
            <a:xfrm>
              <a:off x="1471" y="6909"/>
              <a:ext cx="931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453" y="6185"/>
              <a:ext cx="4221" cy="727"/>
              <a:chOff x="1471" y="1704"/>
              <a:chExt cx="4221" cy="727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488" y="1704"/>
                <a:ext cx="4204" cy="72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471" y="1704"/>
                <a:ext cx="4203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20xx.x--20xx.x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1059180" y="5133340"/>
            <a:ext cx="5917565" cy="1043940"/>
            <a:chOff x="1453" y="8253"/>
            <a:chExt cx="9319" cy="1644"/>
          </a:xfrm>
        </p:grpSpPr>
        <p:sp>
          <p:nvSpPr>
            <p:cNvPr id="24" name="文本框 23"/>
            <p:cNvSpPr txBox="1"/>
            <p:nvPr/>
          </p:nvSpPr>
          <p:spPr>
            <a:xfrm>
              <a:off x="1453" y="8978"/>
              <a:ext cx="931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453" y="8253"/>
              <a:ext cx="4221" cy="727"/>
              <a:chOff x="1471" y="1704"/>
              <a:chExt cx="4221" cy="727"/>
            </a:xfrm>
          </p:grpSpPr>
          <p:sp>
            <p:nvSpPr>
              <p:cNvPr id="39" name="圆角矩形 38"/>
              <p:cNvSpPr/>
              <p:nvPr/>
            </p:nvSpPr>
            <p:spPr>
              <a:xfrm>
                <a:off x="1488" y="1704"/>
                <a:ext cx="4204" cy="72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71" y="1704"/>
                <a:ext cx="4203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20xx.x--20xx.x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棱台 1"/>
          <p:cNvSpPr/>
          <p:nvPr/>
        </p:nvSpPr>
        <p:spPr>
          <a:xfrm>
            <a:off x="81280" y="66040"/>
            <a:ext cx="12028805" cy="6725920"/>
          </a:xfrm>
          <a:prstGeom prst="bevel">
            <a:avLst>
              <a:gd name="adj" fmla="val 2620"/>
            </a:avLst>
          </a:prstGeom>
          <a:noFill/>
          <a:ln w="101600">
            <a:solidFill>
              <a:schemeClr val="tx2">
                <a:lumMod val="90000"/>
                <a:lumOff val="1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0510" y="281305"/>
            <a:ext cx="2797810" cy="5835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u="sng">
                <a:effectLst/>
                <a:cs typeface="+mn-ea"/>
                <a:sym typeface="+mn-lt"/>
              </a:rPr>
              <a:t>教育经历简介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179320" y="1224280"/>
            <a:ext cx="3300730" cy="1891030"/>
            <a:chOff x="1892" y="3308"/>
            <a:chExt cx="5198" cy="2978"/>
          </a:xfrm>
        </p:grpSpPr>
        <p:sp>
          <p:nvSpPr>
            <p:cNvPr id="17" name="圆角矩形 16"/>
            <p:cNvSpPr/>
            <p:nvPr/>
          </p:nvSpPr>
          <p:spPr>
            <a:xfrm>
              <a:off x="2614" y="3335"/>
              <a:ext cx="3336" cy="671"/>
            </a:xfrm>
            <a:prstGeom prst="round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892" y="3308"/>
              <a:ext cx="5198" cy="2978"/>
              <a:chOff x="1381" y="1881"/>
              <a:chExt cx="5198" cy="2978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381" y="2752"/>
                <a:ext cx="5198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418" y="1881"/>
                <a:ext cx="27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chemeClr val="bg1"/>
                    </a:solidFill>
                    <a:cs typeface="+mn-ea"/>
                    <a:sym typeface="+mn-lt"/>
                  </a:rPr>
                  <a:t>添 加 标 题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179320" y="3456305"/>
            <a:ext cx="3300730" cy="1891030"/>
            <a:chOff x="1892" y="3308"/>
            <a:chExt cx="5198" cy="2978"/>
          </a:xfrm>
        </p:grpSpPr>
        <p:sp>
          <p:nvSpPr>
            <p:cNvPr id="5" name="圆角矩形 4"/>
            <p:cNvSpPr/>
            <p:nvPr/>
          </p:nvSpPr>
          <p:spPr>
            <a:xfrm>
              <a:off x="2614" y="3335"/>
              <a:ext cx="3336" cy="671"/>
            </a:xfrm>
            <a:prstGeom prst="round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892" y="3308"/>
              <a:ext cx="5198" cy="2978"/>
              <a:chOff x="1381" y="1881"/>
              <a:chExt cx="5198" cy="297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381" y="2752"/>
                <a:ext cx="5198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418" y="1881"/>
                <a:ext cx="27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chemeClr val="bg1"/>
                    </a:solidFill>
                    <a:cs typeface="+mn-ea"/>
                    <a:sym typeface="+mn-lt"/>
                  </a:rPr>
                  <a:t>添 加 标 题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393815" y="1224280"/>
            <a:ext cx="3300730" cy="1891030"/>
            <a:chOff x="1892" y="3308"/>
            <a:chExt cx="5198" cy="2978"/>
          </a:xfrm>
        </p:grpSpPr>
        <p:sp>
          <p:nvSpPr>
            <p:cNvPr id="10" name="圆角矩形 9"/>
            <p:cNvSpPr/>
            <p:nvPr/>
          </p:nvSpPr>
          <p:spPr>
            <a:xfrm>
              <a:off x="2614" y="3335"/>
              <a:ext cx="3336" cy="671"/>
            </a:xfrm>
            <a:prstGeom prst="round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892" y="3308"/>
              <a:ext cx="5198" cy="2978"/>
              <a:chOff x="1381" y="1881"/>
              <a:chExt cx="5198" cy="2978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381" y="2752"/>
                <a:ext cx="5198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418" y="1881"/>
                <a:ext cx="27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chemeClr val="bg1"/>
                    </a:solidFill>
                    <a:cs typeface="+mn-ea"/>
                    <a:sym typeface="+mn-lt"/>
                  </a:rPr>
                  <a:t>添 加 标 题</a:t>
                </a: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6393815" y="3456305"/>
            <a:ext cx="3300730" cy="1891030"/>
            <a:chOff x="1892" y="3308"/>
            <a:chExt cx="5198" cy="2978"/>
          </a:xfrm>
        </p:grpSpPr>
        <p:sp>
          <p:nvSpPr>
            <p:cNvPr id="15" name="圆角矩形 14"/>
            <p:cNvSpPr/>
            <p:nvPr/>
          </p:nvSpPr>
          <p:spPr>
            <a:xfrm>
              <a:off x="2614" y="3335"/>
              <a:ext cx="3336" cy="671"/>
            </a:xfrm>
            <a:prstGeom prst="round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892" y="3308"/>
              <a:ext cx="5198" cy="2978"/>
              <a:chOff x="1381" y="1881"/>
              <a:chExt cx="5198" cy="2978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381" y="2752"/>
                <a:ext cx="5198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418" y="1881"/>
                <a:ext cx="270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chemeClr val="bg1"/>
                    </a:solidFill>
                    <a:cs typeface="+mn-ea"/>
                    <a:sym typeface="+mn-lt"/>
                  </a:rPr>
                  <a:t>添 加 标 题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905" y="2073275"/>
            <a:ext cx="12192000" cy="24777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5665" y="225234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校园活动经历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37629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373370" y="551815"/>
            <a:ext cx="1445895" cy="1448435"/>
            <a:chOff x="8346" y="1508"/>
            <a:chExt cx="2508" cy="2578"/>
          </a:xfrm>
        </p:grpSpPr>
        <p:grpSp>
          <p:nvGrpSpPr>
            <p:cNvPr id="3" name="组合 2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椭圆 4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9" name="图片 8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" name="文本框 15"/>
            <p:cNvSpPr txBox="1"/>
            <p:nvPr/>
          </p:nvSpPr>
          <p:spPr>
            <a:xfrm>
              <a:off x="9048" y="3107"/>
              <a:ext cx="1369" cy="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mgxww0f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986</Words>
  <Application>Microsoft Office PowerPoint</Application>
  <PresentationFormat>宽屏</PresentationFormat>
  <Paragraphs>106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AutoBVT</cp:lastModifiedBy>
  <cp:revision>170</cp:revision>
  <dcterms:created xsi:type="dcterms:W3CDTF">2019-06-19T02:08:00Z</dcterms:created>
  <dcterms:modified xsi:type="dcterms:W3CDTF">2022-03-14T07:51:03Z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v1.0_mb_xBQIn9Xal7A830uY5DaOZQ==</vt:lpwstr>
  </property>
  <property fmtid="{D5CDD505-2E9C-101B-9397-08002B2CF9AE}" pid="4" name="ICV">
    <vt:lpwstr>D9CE6D6DF0164510A3F11E41F90B195F</vt:lpwstr>
  </property>
</Properties>
</file>